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ccb0634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ccb0634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ccb06343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ccb06343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ccb06343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ccb06343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ccb06343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ccb06343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ccb06343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ccb06343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ccb06343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ccb06343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ccb06343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ccb06343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ccb06343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ccb06343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0"/>
            <a:ext cx="3154500" cy="7614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 Shop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7055700" y="4795500"/>
            <a:ext cx="2088300" cy="3480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By Matthew D’Sena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Story</a:t>
            </a:r>
            <a:endParaRPr/>
          </a:p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311700" y="1144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AS a USER</a:t>
            </a:r>
            <a:endParaRPr sz="105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I WANT a website where I can view &amp; purchase TCG products </a:t>
            </a:r>
            <a:endParaRPr sz="105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SO THAT I can add to my growing collection</a:t>
            </a:r>
            <a:endParaRPr sz="105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2422895"/>
            <a:ext cx="2720600" cy="27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4329" y="2571750"/>
            <a:ext cx="153533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7375" y="2730138"/>
            <a:ext cx="3006624" cy="225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Used</a:t>
            </a:r>
            <a:endParaRPr/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50" y="2606125"/>
            <a:ext cx="1704175" cy="17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4700" y="167849"/>
            <a:ext cx="1471550" cy="14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0225" y="167850"/>
            <a:ext cx="1400400" cy="14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0475" y="2634250"/>
            <a:ext cx="1571325" cy="15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4425" y="2575975"/>
            <a:ext cx="1687875" cy="168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64000" y="2606113"/>
            <a:ext cx="1627600" cy="16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95750" y="281450"/>
            <a:ext cx="1400400" cy="14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776" y="0"/>
            <a:ext cx="385246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004" y="0"/>
            <a:ext cx="3499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275" y="161925"/>
            <a:ext cx="6267450" cy="48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https://mern-cardstore.herokuapp.com/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https://github.com/Mattdsena/Card-Store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